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59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7ED"/>
    <a:srgbClr val="111A37"/>
    <a:srgbClr val="016DBB"/>
    <a:srgbClr val="76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6327"/>
  </p:normalViewPr>
  <p:slideViewPr>
    <p:cSldViewPr snapToGrid="0">
      <p:cViewPr varScale="1">
        <p:scale>
          <a:sx n="112" d="100"/>
          <a:sy n="112" d="100"/>
        </p:scale>
        <p:origin x="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daiedge.eu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1F4A530E-9AF6-FA8B-3118-4361CAF35B8F}"/>
              </a:ext>
            </a:extLst>
          </p:cNvPr>
          <p:cNvSpPr/>
          <p:nvPr userDrawn="1"/>
        </p:nvSpPr>
        <p:spPr>
          <a:xfrm>
            <a:off x="-1" y="5695731"/>
            <a:ext cx="12192000" cy="246221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766B5128-3789-D630-E011-759B9BCF10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53634" y="839104"/>
            <a:ext cx="2085845" cy="898256"/>
          </a:xfrm>
          <a:prstGeom prst="rect">
            <a:avLst/>
          </a:prstGeom>
        </p:spPr>
      </p:pic>
      <p:sp>
        <p:nvSpPr>
          <p:cNvPr id="9" name="CuadroTexto 8">
            <a:hlinkClick r:id="rId4"/>
            <a:extLst>
              <a:ext uri="{FF2B5EF4-FFF2-40B4-BE49-F238E27FC236}">
                <a16:creationId xmlns:a16="http://schemas.microsoft.com/office/drawing/2014/main" id="{D6EAC9C4-CA43-C25A-FB35-95DCB4C6C94C}"/>
              </a:ext>
            </a:extLst>
          </p:cNvPr>
          <p:cNvSpPr txBox="1"/>
          <p:nvPr userDrawn="1"/>
        </p:nvSpPr>
        <p:spPr>
          <a:xfrm>
            <a:off x="10396557" y="55691"/>
            <a:ext cx="168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800" b="1" i="0" dirty="0" err="1">
                <a:solidFill>
                  <a:srgbClr val="1847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daiedge.eu</a:t>
            </a:r>
            <a:endParaRPr lang="es-ES_tradnl" sz="1800" b="1" i="0" dirty="0">
              <a:solidFill>
                <a:srgbClr val="1847E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0E0147A0-1AE2-C326-4F52-61181FF59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181" y="3019128"/>
            <a:ext cx="10401638" cy="1364266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2" name="Imagen 1" descr="Imagen de la pantalla de un computador&#10;&#10;Descripción generada automáticamente con confianza baja">
            <a:extLst>
              <a:ext uri="{FF2B5EF4-FFF2-40B4-BE49-F238E27FC236}">
                <a16:creationId xmlns:a16="http://schemas.microsoft.com/office/drawing/2014/main" id="{D36D8C72-2CB6-39F8-0938-1EE1486D6C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1907"/>
          <a:stretch/>
        </p:blipFill>
        <p:spPr>
          <a:xfrm>
            <a:off x="284551" y="6267874"/>
            <a:ext cx="660331" cy="43792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7FF38D9-7803-98CE-DA27-E32B31A30E40}"/>
              </a:ext>
            </a:extLst>
          </p:cNvPr>
          <p:cNvSpPr txBox="1"/>
          <p:nvPr userDrawn="1"/>
        </p:nvSpPr>
        <p:spPr>
          <a:xfrm>
            <a:off x="944882" y="6356033"/>
            <a:ext cx="10779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This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project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has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received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funding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from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European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Union’s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Horizon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research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and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innovation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programme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under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grant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agreement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No. 101120726</a:t>
            </a:r>
            <a:endParaRPr lang="es-ES_tradnl" sz="1000" b="0" i="0" kern="1200" dirty="0">
              <a:solidFill>
                <a:srgbClr val="1D1C1D"/>
              </a:solidFill>
              <a:effectLst/>
              <a:latin typeface="Montserrat" pitchFamily="2" charset="77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Imagen 5" descr="Icono&#10;&#10;El contenido generado por IA puede ser incorrecto.">
            <a:extLst>
              <a:ext uri="{FF2B5EF4-FFF2-40B4-BE49-F238E27FC236}">
                <a16:creationId xmlns:a16="http://schemas.microsoft.com/office/drawing/2014/main" id="{477B8167-A1CD-4C37-608C-2D0AD86A425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31759" y="635534"/>
            <a:ext cx="1320609" cy="131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7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1D593B-3A34-6D58-5991-86BB66A37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AEDFE3BA-BA8F-2A04-C318-C902D00613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E3AE3D2-E648-3E7C-0091-8859412BFCBA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EF7708-DBFD-4C87-2573-C4E1F17C8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F4A582DD-2773-4B41-D804-B2526592CE60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D6E61CFF-2480-8442-1406-34BC4026E235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4" name="Imagen 3" descr="Icono&#10;&#10;El contenido generado por IA puede ser incorrecto.">
            <a:extLst>
              <a:ext uri="{FF2B5EF4-FFF2-40B4-BE49-F238E27FC236}">
                <a16:creationId xmlns:a16="http://schemas.microsoft.com/office/drawing/2014/main" id="{A4ABB46B-F2A1-D567-29B9-5AD0280D61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0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9C4FF3-3323-CD4F-94F7-160B73A24C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0733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DF4CB8-D88A-DBBD-DFC6-1845EEFC8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0733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7759EF9-0136-5097-3D0D-6C746797B352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  <a:latin typeface="Montserrat" pitchFamily="2" charset="77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0E335BFB-3E27-CC94-DEFB-D33E4619D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anose="000005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8165BDB2-1B7C-831C-A27C-D3AE27E64E96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1C815-DDE2-1819-F722-451926F93486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BF31089F-4FDF-6ACB-8DF2-4409FE36B6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7" name="Imagen 6" descr="Icono&#10;&#10;El contenido generado por IA puede ser incorrecto.">
            <a:extLst>
              <a:ext uri="{FF2B5EF4-FFF2-40B4-BE49-F238E27FC236}">
                <a16:creationId xmlns:a16="http://schemas.microsoft.com/office/drawing/2014/main" id="{2B8FF6C0-8F36-8C13-E33E-2F0BAB9FDA6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25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9C4FF3-3323-CD4F-94F7-160B73A24C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26819" cy="40733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7759EF9-0136-5097-3D0D-6C746797B352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0E335BFB-3E27-CC94-DEFB-D33E4619D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F5D1F3CE-4F93-DCA5-05BB-C1EDE742438D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A17A69E4-49AC-521B-40F9-6264131ECBBC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62745965-4546-8D4C-FF57-1D0D1AFA1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7" name="Imagen 6" descr="Icono&#10;&#10;El contenido generado por IA puede ser incorrecto.">
            <a:extLst>
              <a:ext uri="{FF2B5EF4-FFF2-40B4-BE49-F238E27FC236}">
                <a16:creationId xmlns:a16="http://schemas.microsoft.com/office/drawing/2014/main" id="{7F7DF610-01EA-3E69-D2B6-3F200D9031B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9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23D0E53-D7ED-C761-3991-DC8D715CD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0150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7654AED-7794-4C86-8C8B-CB0454AC1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03049"/>
            <a:ext cx="5157787" cy="3487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4BE6435-D5B9-91F2-7D1E-2F19FF48F4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0150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2F31F5-C9C1-11B6-2549-D9890AE10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03049"/>
            <a:ext cx="5183188" cy="3487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4B02AB1-F96F-D093-B159-748B2475795F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655BB5D-4F1B-8381-506D-ED8A6C385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415D096-8783-B966-5C9A-59017872698A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E050B5F9-DFF1-AFDA-59E7-F6782FAE30EC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51592235-07D2-99BA-AC65-B8A34D8A2C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10" name="Imagen 9" descr="Icono&#10;&#10;El contenido generado por IA puede ser incorrecto.">
            <a:extLst>
              <a:ext uri="{FF2B5EF4-FFF2-40B4-BE49-F238E27FC236}">
                <a16:creationId xmlns:a16="http://schemas.microsoft.com/office/drawing/2014/main" id="{B0738A97-D055-58CF-8178-3E6EA4A0C1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3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51F3447C-013A-3D32-A073-6F3AC6DD23EB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2AE3367F-1BCE-06B1-061E-5088E6A24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DEF5B46-23D2-D2E1-1189-FB4135885D6F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42B45FA2-CD7A-B8A5-29BF-CA774CE0DDCE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7549672B-7424-0DD8-328B-30AFD16E5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6" name="Imagen 5" descr="Icono&#10;&#10;El contenido generado por IA puede ser incorrecto.">
            <a:extLst>
              <a:ext uri="{FF2B5EF4-FFF2-40B4-BE49-F238E27FC236}">
                <a16:creationId xmlns:a16="http://schemas.microsoft.com/office/drawing/2014/main" id="{A8C71485-8FF6-E890-2FAE-45D028DA56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1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3AB747C-2E36-3239-3866-984B4CD2454D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1994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Gráfico, Gráfico radial&#10;&#10;Descripción generada automáticamente">
            <a:extLst>
              <a:ext uri="{FF2B5EF4-FFF2-40B4-BE49-F238E27FC236}">
                <a16:creationId xmlns:a16="http://schemas.microsoft.com/office/drawing/2014/main" id="{C8A47C96-A2B0-55C1-946E-22E1A5B2B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985" r="12787" b="131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4B67B6F8-9D56-F371-06CF-6DFDA99E57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41518" y="4393231"/>
            <a:ext cx="2765300" cy="1190859"/>
          </a:xfrm>
          <a:prstGeom prst="rect">
            <a:avLst/>
          </a:prstGeom>
        </p:spPr>
      </p:pic>
      <p:pic>
        <p:nvPicPr>
          <p:cNvPr id="5" name="Imagen 4" descr="Imagen de la pantalla de un computador&#10;&#10;Descripción generada automáticamente con confianza baja">
            <a:extLst>
              <a:ext uri="{FF2B5EF4-FFF2-40B4-BE49-F238E27FC236}">
                <a16:creationId xmlns:a16="http://schemas.microsoft.com/office/drawing/2014/main" id="{1C3CA383-C9DD-3D99-DB55-A60DB2FCB1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1907"/>
          <a:stretch/>
        </p:blipFill>
        <p:spPr>
          <a:xfrm>
            <a:off x="284551" y="6267874"/>
            <a:ext cx="660331" cy="43792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8CFBF7A-AB55-D4AB-FEEF-D30EC05E3958}"/>
              </a:ext>
            </a:extLst>
          </p:cNvPr>
          <p:cNvSpPr txBox="1"/>
          <p:nvPr userDrawn="1"/>
        </p:nvSpPr>
        <p:spPr>
          <a:xfrm>
            <a:off x="975362" y="6389486"/>
            <a:ext cx="10779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This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project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has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received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funding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from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European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Union’s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Horizon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research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and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innovation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programme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under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grant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agreement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No. 101120726</a:t>
            </a:r>
            <a:endParaRPr lang="es-ES_tradnl" sz="1000" b="0" i="0" kern="1200" dirty="0">
              <a:solidFill>
                <a:srgbClr val="1D1C1D"/>
              </a:solidFill>
              <a:effectLst/>
              <a:latin typeface="Montserrat" pitchFamily="2" charset="77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Imagen 2" descr="Icono&#10;&#10;El contenido generado por IA puede ser incorrecto.">
            <a:extLst>
              <a:ext uri="{FF2B5EF4-FFF2-40B4-BE49-F238E27FC236}">
                <a16:creationId xmlns:a16="http://schemas.microsoft.com/office/drawing/2014/main" id="{89492994-46F6-63E9-3871-ADC233F1D24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16559" y="4393231"/>
            <a:ext cx="1482719" cy="147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7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62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7" r:id="rId4"/>
    <p:sldLayoutId id="2147483653" r:id="rId5"/>
    <p:sldLayoutId id="2147483654" r:id="rId6"/>
    <p:sldLayoutId id="2147483656" r:id="rId7"/>
    <p:sldLayoutId id="214748365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C29E1-6A20-A0C8-386B-CBA490E3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181" y="2348189"/>
            <a:ext cx="10401638" cy="148780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err="1">
                <a:solidFill>
                  <a:schemeClr val="tx1"/>
                </a:solidFill>
                <a:latin typeface="Montserrat" pitchFamily="2" charset="77"/>
              </a:rPr>
              <a:t>Título</a:t>
            </a:r>
            <a:r>
              <a:rPr lang="en-GB" dirty="0">
                <a:solidFill>
                  <a:schemeClr val="tx1"/>
                </a:solidFill>
                <a:latin typeface="Montserrat" pitchFamily="2" charset="77"/>
              </a:rPr>
              <a:t> …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15F65F2-F4B5-2037-163A-F2ABB7B395F7}"/>
              </a:ext>
            </a:extLst>
          </p:cNvPr>
          <p:cNvSpPr txBox="1">
            <a:spLocks/>
          </p:cNvSpPr>
          <p:nvPr/>
        </p:nvSpPr>
        <p:spPr>
          <a:xfrm>
            <a:off x="823262" y="4198394"/>
            <a:ext cx="10401638" cy="4069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0" dirty="0" err="1">
                <a:solidFill>
                  <a:schemeClr val="tx1"/>
                </a:solidFill>
                <a:latin typeface="Montserrat" pitchFamily="2" charset="77"/>
              </a:rPr>
              <a:t>Fecha</a:t>
            </a:r>
            <a:r>
              <a:rPr lang="en-GB" sz="2400" b="0" dirty="0">
                <a:solidFill>
                  <a:schemeClr val="tx1"/>
                </a:solidFill>
                <a:latin typeface="Montserrat" pitchFamily="2" charset="77"/>
              </a:rPr>
              <a:t>…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F01A63-A1BD-C066-0DF6-E0DF2B1B5752}"/>
              </a:ext>
            </a:extLst>
          </p:cNvPr>
          <p:cNvSpPr/>
          <p:nvPr/>
        </p:nvSpPr>
        <p:spPr>
          <a:xfrm>
            <a:off x="895181" y="3986373"/>
            <a:ext cx="1724729" cy="61645"/>
          </a:xfrm>
          <a:prstGeom prst="rect">
            <a:avLst/>
          </a:prstGeom>
          <a:solidFill>
            <a:srgbClr val="1847ED"/>
          </a:solidFill>
          <a:ln>
            <a:solidFill>
              <a:srgbClr val="1847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65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CE0B91-89FD-FDEE-6387-6A47B2428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8E55DD-C4D6-B3BD-7B40-0BB5967E4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390418"/>
            <a:ext cx="10515600" cy="1114701"/>
          </a:xfrm>
        </p:spPr>
        <p:txBody>
          <a:bodyPr/>
          <a:lstStyle/>
          <a:p>
            <a:r>
              <a:rPr lang="es-ES" dirty="0">
                <a:effectLst/>
              </a:rPr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12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526AB-2E36-FC1F-F413-7595DCDC1F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E587E5-DF86-888F-6687-9F479596A6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42E1A6F-EA0F-E188-28D5-00AE8486E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441789"/>
            <a:ext cx="10515600" cy="1063330"/>
          </a:xfrm>
        </p:spPr>
        <p:txBody>
          <a:bodyPr/>
          <a:lstStyle/>
          <a:p>
            <a:r>
              <a:rPr lang="es-ES" dirty="0">
                <a:latin typeface="Montserrat" pitchFamily="2" charset="77"/>
              </a:rPr>
              <a:t>Debate en panel</a:t>
            </a:r>
            <a:br>
              <a:rPr lang="es-ES" dirty="0">
                <a:latin typeface="Montserrat" pitchFamily="2" charset="77"/>
              </a:rPr>
            </a:br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113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B9C81-0472-7C3B-D885-14A82EC2C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9E3D6B0-BEEC-A705-E410-030327369C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EF0A2A-5971-6C6D-EF44-B0122A490F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2798D17-C370-3638-12F1-D9EC60438B7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50200-A6A9-4EB7-F69C-2CD08982F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400692"/>
            <a:ext cx="10515600" cy="1104427"/>
          </a:xfrm>
        </p:spPr>
        <p:txBody>
          <a:bodyPr/>
          <a:lstStyle/>
          <a:p>
            <a:r>
              <a:rPr lang="es-ES" dirty="0"/>
              <a:t>Mejores practicas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9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0131E2-2D16-EFC5-E4A8-E9CE869AB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390418"/>
            <a:ext cx="10515600" cy="1114701"/>
          </a:xfrm>
        </p:spPr>
        <p:txBody>
          <a:bodyPr/>
          <a:lstStyle/>
          <a:p>
            <a:r>
              <a:rPr lang="es-ES" dirty="0"/>
              <a:t>Eventos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893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306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D713837-6EA6-4F88-AA4D-D8CCB88D49ED}" vid="{E6EE9074-0186-4F98-A8A5-6641733BD09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d1fdd2-76bd-43a5-ac49-3e30fe87b9bd">
      <Terms xmlns="http://schemas.microsoft.com/office/infopath/2007/PartnerControls"/>
    </lcf76f155ced4ddcb4097134ff3c332f>
    <TaxCatchAll xmlns="498d1daf-73df-4c04-9bac-b330202176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FC3F5A28F14F469D38E89994D972C3" ma:contentTypeVersion="15" ma:contentTypeDescription="Ein neues Dokument erstellen." ma:contentTypeScope="" ma:versionID="26033da2ef6386371fd7b10accc9ac0e">
  <xsd:schema xmlns:xsd="http://www.w3.org/2001/XMLSchema" xmlns:xs="http://www.w3.org/2001/XMLSchema" xmlns:p="http://schemas.microsoft.com/office/2006/metadata/properties" xmlns:ns2="f5d1fdd2-76bd-43a5-ac49-3e30fe87b9bd" xmlns:ns3="498d1daf-73df-4c04-9bac-b330202176c2" targetNamespace="http://schemas.microsoft.com/office/2006/metadata/properties" ma:root="true" ma:fieldsID="99ba550ba1bcbcadc58fe8da620448ed" ns2:_="" ns3:_="">
    <xsd:import namespace="f5d1fdd2-76bd-43a5-ac49-3e30fe87b9bd"/>
    <xsd:import namespace="498d1daf-73df-4c04-9bac-b330202176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d1fdd2-76bd-43a5-ac49-3e30fe87b9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da225b3d-652b-4f82-9d24-d244b1ab6c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8d1daf-73df-4c04-9bac-b330202176c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51911c53-98ca-4d40-93d8-f27846ceec18}" ma:internalName="TaxCatchAll" ma:showField="CatchAllData" ma:web="498d1daf-73df-4c04-9bac-b330202176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10472C-B2A9-4D2C-BD3A-2BCC28DE90D8}">
  <ds:schemaRefs>
    <ds:schemaRef ds:uri="http://schemas.microsoft.com/office/2006/metadata/properties"/>
    <ds:schemaRef ds:uri="http://schemas.microsoft.com/office/infopath/2007/PartnerControls"/>
    <ds:schemaRef ds:uri="f5d1fdd2-76bd-43a5-ac49-3e30fe87b9bd"/>
    <ds:schemaRef ds:uri="498d1daf-73df-4c04-9bac-b330202176c2"/>
  </ds:schemaRefs>
</ds:datastoreItem>
</file>

<file path=customXml/itemProps2.xml><?xml version="1.0" encoding="utf-8"?>
<ds:datastoreItem xmlns:ds="http://schemas.openxmlformats.org/officeDocument/2006/customXml" ds:itemID="{B2EF7703-AAAD-4E89-A1B1-60F06F43B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295A4D-339F-42D8-8C49-5A2720135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d1fdd2-76bd-43a5-ac49-3e30fe87b9bd"/>
    <ds:schemaRef ds:uri="498d1daf-73df-4c04-9bac-b330202176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45</TotalTime>
  <Words>12</Words>
  <Application>Microsoft Office PowerPoint</Application>
  <PresentationFormat>Panorámica</PresentationFormat>
  <Paragraphs>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Montserrat</vt:lpstr>
      <vt:lpstr>Tema de Office</vt:lpstr>
      <vt:lpstr>Título …</vt:lpstr>
      <vt:lpstr>Agenda</vt:lpstr>
      <vt:lpstr>Debate en panel </vt:lpstr>
      <vt:lpstr>Mejores practicas</vt:lpstr>
      <vt:lpstr>Eventos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ALONSO MIGUEL</dc:creator>
  <cp:lastModifiedBy>JOYSIANE MONROY TEPEPA</cp:lastModifiedBy>
  <cp:revision>2</cp:revision>
  <dcterms:created xsi:type="dcterms:W3CDTF">2025-02-14T11:27:31Z</dcterms:created>
  <dcterms:modified xsi:type="dcterms:W3CDTF">2025-07-15T06:48:15Z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0x0101000FFC3F5A28F14F469D38E89994D972C3</vt:lpwstr>
  </property>
</Properties>
</file>